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22CD94-0523-55DD-74E5-2417FDB7E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BE3D58-120A-9A39-C5FB-754E1912B3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E04BB7-CEFC-4CFD-DBE2-FA1FA951A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2BF146-CBFD-6CCC-7B77-8AF3A2477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3B46F8-620C-FC1A-2903-6FBEB1654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0636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7FC68B-D35A-9487-89B6-3CD880C82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F57CBB2-E9DB-9BD2-B8FE-B384CCEB6F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5F9BAD-9FE8-328F-C08D-DA61C75DC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BE71D2-3A82-82E1-B2F2-AAE4D7A9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B831A3-9B8D-D828-76F9-8A50F27BA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2619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C7B46BC-022C-940F-394B-5ED748D709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F21D918-8ECA-3A63-92ED-28C61AD3AE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6D456E-9EDF-C988-922C-D33DC6A90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1398B04-FA23-86D1-16EE-F11ABE486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4194FB-2E72-58DD-9E41-E8248F085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41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5376A3-24D6-085E-21F2-578B90557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4F6AE8-F03B-45F0-84F2-4515B845C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1DE659-2904-8DD2-7D17-50657AEB4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6B5668-75A6-CA16-CADD-4B3D6B98D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4777C2-8552-B3B4-620A-0A8C8C17E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58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5D226B-166A-6E8D-7E37-71F812581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666751-7966-0DDA-656C-94F3D9376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6CFD9-B1B1-96DF-9589-EA933E319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37B51B-617B-DAA7-98BE-965C09F7A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955DD0-D41B-095E-2131-6B90B75A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502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84B5C7-5A44-C96A-0CA2-7B81E8919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50F24A-274F-089C-3AA9-9FA01BF31C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F3DCC0-F70A-B171-6C36-84B4D1245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F7B5EA-90EF-2276-F960-25EA2434D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4C0449-7760-AFD3-3944-36148D466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963062-D40A-8121-8C36-1219CA50C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213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17B3E2-BB4C-1283-E81A-33570E9F8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9F3395-DE83-51EF-D1EE-19FBCD34C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A56C47D-FB54-285B-AA95-80639D192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C3800F5-E1DA-21F8-1835-DF00B5E4A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B3110BD-A6EB-188F-A07F-DCB0DA448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E44C0E9-1F5B-BC04-F253-C85C9B06D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2180A86-5FB9-3DDE-3183-32CFFADDF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6045A1C-A8FA-C723-B904-28018691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837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F442B-AF9A-157A-4CA6-83B676F29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4211EA-2548-531D-2328-BC4A6C77C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05C305-6546-44CC-B683-E418136A0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E5DCCDB-9C8E-9440-4099-19BAABA1E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759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A501F4E-78B6-990E-6131-73EA34640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BD1D483-3280-DEFA-1FA1-F042DEB8A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3B56D3-E2F8-3803-0A85-838E2F866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8423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D11504-7E01-C626-DE07-39C2E2D43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BCF37A-FDDA-F4D9-F95D-B47653F43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4A62A70-EF78-6178-1667-93B2A96F6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773A2B9-AE92-CBD9-0AD4-7EADE36DC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B45A87E-79F7-BCE8-C0A9-A351A88C1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14BFF0-6D1F-585B-2CA8-D34CF173D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1784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5A91B5-41B8-FCE9-575A-F6C169EC5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876B163-D63A-2713-F518-0563F3CAB3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042C06-F611-D045-608C-6B890BD79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B98C2B-CED4-7D04-766E-C51A6F606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5DB2E9-EF26-320A-9517-CF97E76E1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20F89D4-C382-699F-5C4E-9B9E2E4CC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746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DE8A7B6-1F72-1362-04CE-AEB79EDDF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2AC60A-85F4-FD68-C461-30F70070D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DFECE1-B8D4-0395-42C3-7380DE3C3F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967C62-ADA2-4A77-BAA1-F5BDF0CB268F}" type="datetimeFigureOut">
              <a:rPr lang="es-CO" smtClean="0"/>
              <a:t>27/02/2025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1F5A65-72B5-D067-274D-48C5131A91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0E4266-C9DF-2028-8750-1AF1E61F44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640272-B86D-4D8B-8F36-AA81F071782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43628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A2F4C3-CE0B-CE69-DAF1-6503473E7D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sz="11500" b="1" dirty="0"/>
              <a:t>TAREA 250313</a:t>
            </a:r>
            <a:endParaRPr lang="es-CO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9B0762B-D199-4D4B-9CBF-D475AF48E9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4000" b="1" dirty="0"/>
              <a:t>CIRCUITO ELECTRICO BASICO DC / AC</a:t>
            </a:r>
            <a:endParaRPr lang="es-CO" sz="4000" b="1" dirty="0"/>
          </a:p>
        </p:txBody>
      </p:sp>
    </p:spTree>
    <p:extLst>
      <p:ext uri="{BB962C8B-B14F-4D97-AF65-F5344CB8AC3E}">
        <p14:creationId xmlns:p14="http://schemas.microsoft.com/office/powerpoint/2010/main" val="3181852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Freeform: Shape 1034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E7DE81-819F-8356-CA65-AF20BB216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07" y="544749"/>
            <a:ext cx="6132210" cy="5729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sz="4000" b="1" dirty="0"/>
              <a:t>VOLTAJE (V) </a:t>
            </a:r>
            <a:r>
              <a:rPr lang="es-ES" sz="4000" b="1" dirty="0">
                <a:solidFill>
                  <a:srgbClr val="FF0000"/>
                </a:solidFill>
              </a:rPr>
              <a:t>v</a:t>
            </a:r>
            <a:r>
              <a:rPr lang="es-ES" sz="4000" b="1" dirty="0"/>
              <a:t>oltios</a:t>
            </a:r>
          </a:p>
          <a:p>
            <a:pPr marL="0" indent="0">
              <a:buNone/>
            </a:pPr>
            <a:endParaRPr lang="es-ES" sz="4000" b="1" dirty="0"/>
          </a:p>
          <a:p>
            <a:pPr marL="0" indent="0">
              <a:buNone/>
            </a:pPr>
            <a:r>
              <a:rPr lang="es-ES" sz="4000" b="1" dirty="0"/>
              <a:t>CORRIENTE (I)</a:t>
            </a:r>
          </a:p>
          <a:p>
            <a:pPr marL="0" indent="0">
              <a:buNone/>
            </a:pPr>
            <a:r>
              <a:rPr lang="es-ES" sz="4000" b="1" dirty="0">
                <a:solidFill>
                  <a:srgbClr val="FF0000"/>
                </a:solidFill>
              </a:rPr>
              <a:t>A</a:t>
            </a:r>
            <a:r>
              <a:rPr lang="es-ES" sz="4000" b="1" dirty="0"/>
              <a:t>mperios</a:t>
            </a:r>
          </a:p>
          <a:p>
            <a:pPr marL="0" indent="0">
              <a:buNone/>
            </a:pPr>
            <a:endParaRPr lang="es-ES" sz="4000" b="1" dirty="0"/>
          </a:p>
          <a:p>
            <a:pPr marL="0" indent="0">
              <a:buNone/>
            </a:pPr>
            <a:r>
              <a:rPr lang="es-ES" sz="4000" b="1" dirty="0"/>
              <a:t>RESISTENCIA(R)(CARGA)</a:t>
            </a:r>
          </a:p>
          <a:p>
            <a:pPr marL="0" indent="0">
              <a:buNone/>
            </a:pPr>
            <a:r>
              <a:rPr lang="es-ES" sz="4000" b="1" dirty="0">
                <a:solidFill>
                  <a:srgbClr val="FF0000"/>
                </a:solidFill>
              </a:rPr>
              <a:t>O</a:t>
            </a:r>
            <a:r>
              <a:rPr lang="es-ES" sz="4000" b="1" dirty="0"/>
              <a:t>hmios</a:t>
            </a:r>
          </a:p>
          <a:p>
            <a:pPr marL="0" indent="0">
              <a:buNone/>
            </a:pPr>
            <a:endParaRPr lang="es-ES" sz="4000" b="1" dirty="0"/>
          </a:p>
          <a:p>
            <a:pPr marL="0" indent="0">
              <a:buNone/>
            </a:pPr>
            <a:r>
              <a:rPr lang="es-ES" sz="4000" b="1" dirty="0"/>
              <a:t>POTENCIA(w) vatios</a:t>
            </a:r>
            <a:endParaRPr lang="es-CO" sz="4000" b="1" dirty="0"/>
          </a:p>
        </p:txBody>
      </p:sp>
      <p:pic>
        <p:nvPicPr>
          <p:cNvPr id="1028" name="Picture 4" descr="34,331 en la categoría «Circuito electrico simple» de fotos e imágenes de  stock libres de regalías | Shutterstock">
            <a:extLst>
              <a:ext uri="{FF2B5EF4-FFF2-40B4-BE49-F238E27FC236}">
                <a16:creationId xmlns:a16="http://schemas.microsoft.com/office/drawing/2014/main" id="{775B41CD-BBEF-849F-AB50-A1371FFA0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63268" y="1400783"/>
            <a:ext cx="5285265" cy="370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10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059" name="Rectangle 2058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Rectangle 2060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Rectangle 2062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5" name="Rectangle 2064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DB3A000-AE9D-3DAA-9DE7-5B615271A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</a:rPr>
              <a:t>LEY DE OHM</a:t>
            </a:r>
          </a:p>
        </p:txBody>
      </p:sp>
      <p:pic>
        <p:nvPicPr>
          <p:cNvPr id="2052" name="Picture 4" descr="Ley de Ohm - Potencia y Energía Eléctrica Reconocer magnitudes eléctricas.  Conocer los principios básicos de los circuitos">
            <a:extLst>
              <a:ext uri="{FF2B5EF4-FFF2-40B4-BE49-F238E27FC236}">
                <a16:creationId xmlns:a16="http://schemas.microsoft.com/office/drawing/2014/main" id="{ACEF840F-BBA2-5A37-9CA3-86D46B7F9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5748" y="3222535"/>
            <a:ext cx="5131088" cy="191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▷ Calculadora de la Ley de Ohm - Resuelve Problemas Online">
            <a:extLst>
              <a:ext uri="{FF2B5EF4-FFF2-40B4-BE49-F238E27FC236}">
                <a16:creationId xmlns:a16="http://schemas.microsoft.com/office/drawing/2014/main" id="{48C943EB-4AC4-F4DD-D3C6-6BD4D7B26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5165" y="2798036"/>
            <a:ext cx="5131087" cy="283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26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EE19E02-EFCD-21B8-0307-D70AC3924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70838"/>
            <a:ext cx="11277600" cy="411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154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6B88D6-BAA1-7750-30E6-1B63316D0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561165-04FF-1225-872C-A46CE9C09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639322E-B996-86CB-F05C-00F7AB4C3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0"/>
            <a:ext cx="12192000" cy="623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39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A6F7AF-97CB-C8D8-05AC-E753F01D0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7FFD10-1B12-E38C-0B8E-3008DAF9A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0527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33</Words>
  <Application>Microsoft Office PowerPoint</Application>
  <PresentationFormat>Panorámica</PresentationFormat>
  <Paragraphs>12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de Office</vt:lpstr>
      <vt:lpstr>TAREA 250313</vt:lpstr>
      <vt:lpstr>Presentación de PowerPoint</vt:lpstr>
      <vt:lpstr>LEY DE OHM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1</cp:revision>
  <dcterms:created xsi:type="dcterms:W3CDTF">2025-02-27T11:40:26Z</dcterms:created>
  <dcterms:modified xsi:type="dcterms:W3CDTF">2025-02-27T12:16:56Z</dcterms:modified>
</cp:coreProperties>
</file>